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ecbd7a602e744e97"/>
    <p:sldMasterId id="2147483657" r:id="Rcb28a86172e44ad3"/>
  </p:sldMasterIdLst>
  <p:sldIdLst>
    <p:sldId id="287" r:id="R4733f152aba845a5"/>
    <p:sldId id="288" r:id="R41e4094bc3d645dd"/>
    <p:sldId id="289" r:id="Rc1e5e22e3ca24b84"/>
    <p:sldId id="290" r:id="Rd8fc91efd9154c6c"/>
    <p:sldId id="291" r:id="R48915cde30ce428e"/>
    <p:sldId id="292" r:id="R1d941591c65b4864"/>
    <p:sldId id="293" r:id="R7f75dc6c76174d57"/>
    <p:sldId id="294" r:id="R8289cfa838c04e48"/>
    <p:sldId id="295" r:id="R1bd1f4c40f2b4b3f"/>
    <p:sldId id="296" r:id="R01e4445e417f4fb5"/>
    <p:sldId id="297" r:id="R77c240fee6ee4ed1"/>
    <p:sldId id="298" r:id="R500f34b8468d471d"/>
    <p:sldId id="299" r:id="R907f84cbde684d50"/>
    <p:sldId id="300" r:id="R31bd46668a054e08"/>
    <p:sldId id="301" r:id="R0c4103c6a48543c0"/>
    <p:sldId id="302" r:id="R577a68e9342b4cce"/>
    <p:sldId id="303" r:id="Rcad1a615f8294186"/>
    <p:sldId id="304" r:id="Rb33a8f045ec44e84"/>
    <p:sldId id="305" r:id="R91d8662c126343b3"/>
    <p:sldId id="306" r:id="Ra5ed1c9366994412"/>
    <p:sldId id="307" r:id="R43318987cf874731"/>
    <p:sldId id="308" r:id="Rb50f608343d9405f"/>
    <p:sldId id="309" r:id="Ra660b54b9cc34cb1"/>
    <p:sldId id="310" r:id="Rd0ce3a9bbb7b4781"/>
    <p:sldId id="311" r:id="R3834adeff8a942f5"/>
    <p:sldId id="312" r:id="R422768e56d2c4ad5"/>
    <p:sldId id="313" r:id="R0ad91065d61c4cfe"/>
    <p:sldId id="314" r:id="R52a863ef4eab4f58"/>
    <p:sldId id="315" r:id="Rfeb0761c0ee64386"/>
    <p:sldId id="316" r:id="R54706872151f4408"/>
    <p:sldId id="317" r:id="R02dcb7f30cb94252"/>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1bd1f4c40f2b4b3f" Type="http://schemas.openxmlformats.org/officeDocument/2006/relationships/slide" Target="/ppt/slides/slide28.xml"/><Relationship Id="R41e4094bc3d645dd" Type="http://schemas.openxmlformats.org/officeDocument/2006/relationships/slide" Target="/ppt/slides/slide21.xml"/><Relationship Id="R01e4445e417f4fb5" Type="http://schemas.openxmlformats.org/officeDocument/2006/relationships/slide" Target="/ppt/slides/slide29.xml"/><Relationship Id="Rd0ce3a9bbb7b4781" Type="http://schemas.openxmlformats.org/officeDocument/2006/relationships/slide" Target="/ppt/slides/slide37.xml"/><Relationship Id="R500f34b8468d471d" Type="http://schemas.openxmlformats.org/officeDocument/2006/relationships/slide" Target="/ppt/slides/slide2b.xml"/><Relationship Id="Rb33a8f045ec44e84" Type="http://schemas.openxmlformats.org/officeDocument/2006/relationships/slide" Target="/ppt/slides/slide31.xml"/><Relationship Id="rId7" Type="http://schemas.openxmlformats.org/officeDocument/2006/relationships/customXml" Target="../customXml/item2.xml"/><Relationship Id="Rcb28a86172e44ad3" Type="http://schemas.openxmlformats.org/officeDocument/2006/relationships/slideMaster" Target="/ppt/slideMasters/slideMaster3.xml"/><Relationship Id="R3d2fb5dc726c4427" Type="http://schemas.openxmlformats.org/officeDocument/2006/relationships/tableStyles" Target="/ppt/tableStyles.xml"/><Relationship Id="R48915cde30ce428e" Type="http://schemas.openxmlformats.org/officeDocument/2006/relationships/slide" Target="/ppt/slides/slide24.xml"/><Relationship Id="R1d941591c65b4864" Type="http://schemas.openxmlformats.org/officeDocument/2006/relationships/slide" Target="/ppt/slides/slide25.xml"/><Relationship Id="R7f75dc6c76174d57" Type="http://schemas.openxmlformats.org/officeDocument/2006/relationships/slide" Target="/ppt/slides/slide26.xml"/><Relationship Id="R8289cfa838c04e48" Type="http://schemas.openxmlformats.org/officeDocument/2006/relationships/slide" Target="/ppt/slides/slide27.xml"/><Relationship Id="R907f84cbde684d50" Type="http://schemas.openxmlformats.org/officeDocument/2006/relationships/slide" Target="/ppt/slides/slide2c.xml"/><Relationship Id="R3834adeff8a942f5" Type="http://schemas.openxmlformats.org/officeDocument/2006/relationships/slide" Target="/ppt/slides/slide38.xml"/><Relationship Id="rId1" Type="http://schemas.openxmlformats.org/officeDocument/2006/relationships/slideMaster" Target="slideMasters/slideMaster1.xml"/><Relationship Id="R77c240fee6ee4ed1" Type="http://schemas.openxmlformats.org/officeDocument/2006/relationships/slide" Target="/ppt/slides/slide2a.xml"/><Relationship Id="R31bd46668a054e08" Type="http://schemas.openxmlformats.org/officeDocument/2006/relationships/slide" Target="/ppt/slides/slide2d.xml"/><Relationship Id="R577a68e9342b4cce" Type="http://schemas.openxmlformats.org/officeDocument/2006/relationships/slide" Target="/ppt/slides/slide2f.xml"/><Relationship Id="Rcad1a615f8294186" Type="http://schemas.openxmlformats.org/officeDocument/2006/relationships/slide" Target="/ppt/slides/slide30.xml"/><Relationship Id="rId6" Type="http://schemas.openxmlformats.org/officeDocument/2006/relationships/customXml" Target="../customXml/item1.xml"/><Relationship Id="rId5" Type="http://schemas.openxmlformats.org/officeDocument/2006/relationships/theme" Target="theme/theme1.xml"/><Relationship Id="Rb50f608343d9405f" Type="http://schemas.openxmlformats.org/officeDocument/2006/relationships/slide" Target="/ppt/slides/slide35.xml"/><Relationship Id="Rfeb0761c0ee64386" Type="http://schemas.openxmlformats.org/officeDocument/2006/relationships/slide" Target="/ppt/slides/slide3c.xml"/><Relationship Id="Rc1e5e22e3ca24b84" Type="http://schemas.openxmlformats.org/officeDocument/2006/relationships/slide" Target="/ppt/slides/slide22.xml"/><Relationship Id="R0c4103c6a48543c0" Type="http://schemas.openxmlformats.org/officeDocument/2006/relationships/slide" Target="/ppt/slides/slide2e.xml"/><Relationship Id="R91d8662c126343b3" Type="http://schemas.openxmlformats.org/officeDocument/2006/relationships/slide" Target="/ppt/slides/slide32.xml"/><Relationship Id="R43318987cf874731" Type="http://schemas.openxmlformats.org/officeDocument/2006/relationships/slide" Target="/ppt/slides/slide34.xml"/><Relationship Id="R54706872151f4408" Type="http://schemas.openxmlformats.org/officeDocument/2006/relationships/slide" Target="/ppt/slides/slide3d.xml"/><Relationship Id="Rd8fc91efd9154c6c" Type="http://schemas.openxmlformats.org/officeDocument/2006/relationships/slide" Target="/ppt/slides/slide23.xml"/><Relationship Id="Ra660b54b9cc34cb1" Type="http://schemas.openxmlformats.org/officeDocument/2006/relationships/slide" Target="/ppt/slides/slide36.xml"/><Relationship Id="R4733f152aba845a5" Type="http://schemas.openxmlformats.org/officeDocument/2006/relationships/slide" Target="/ppt/slides/slide20.xml"/><Relationship Id="R422768e56d2c4ad5" Type="http://schemas.openxmlformats.org/officeDocument/2006/relationships/slide" Target="/ppt/slides/slide39.xml"/><Relationship Id="R0ad91065d61c4cfe" Type="http://schemas.openxmlformats.org/officeDocument/2006/relationships/slide" Target="/ppt/slides/slide3a.xml"/><Relationship Id="R02dcb7f30cb94252" Type="http://schemas.openxmlformats.org/officeDocument/2006/relationships/slide" Target="/ppt/slides/slide3e.xml"/><Relationship Id="rId8" Type="http://schemas.openxmlformats.org/officeDocument/2006/relationships/customXml" Target="../customXml/item3.xml"/><Relationship Id="Recbd7a602e744e97" Type="http://schemas.openxmlformats.org/officeDocument/2006/relationships/slideMaster" Target="/ppt/slideMasters/slideMaster2.xml"/><Relationship Id="Ra5ed1c9366994412" Type="http://schemas.openxmlformats.org/officeDocument/2006/relationships/slide" Target="/ppt/slides/slide33.xml"/><Relationship Id="R52a863ef4eab4f58" Type="http://schemas.openxmlformats.org/officeDocument/2006/relationships/slide" Target="/ppt/slides/slide3b.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329c4d377cf14b24" /><Relationship Type="http://schemas.openxmlformats.org/officeDocument/2006/relationships/image" Target="/ppt/media/image2.bin" Id="Ra0819af0b0544417" /><Relationship Type="http://schemas.openxmlformats.org/officeDocument/2006/relationships/slideMaster" Target="/ppt/slideMasters/slideMaster2.xml" Id="R247c65735c824120" /></Relationships>
</file>

<file path=ppt/slideLayouts/_rels/slideLayout3.xml.rels>&#65279;<?xml version="1.0" encoding="utf-8"?><Relationships xmlns="http://schemas.openxmlformats.org/package/2006/relationships"><Relationship Type="http://schemas.openxmlformats.org/officeDocument/2006/relationships/image" Target="/ppt/media/image3.bin" Id="Rc1d9ee92378b4888" /><Relationship Type="http://schemas.openxmlformats.org/officeDocument/2006/relationships/image" Target="/ppt/media/image4.bin" Id="R970e4a6478874892" /><Relationship Type="http://schemas.openxmlformats.org/officeDocument/2006/relationships/slideMaster" Target="/ppt/slideMasters/slideMaster2.xml" Id="Rf7b2c1c02425471f" /></Relationships>
</file>

<file path=ppt/slideLayouts/_rels/slideLayout4.xml.rels>&#65279;<?xml version="1.0" encoding="utf-8"?><Relationships xmlns="http://schemas.openxmlformats.org/package/2006/relationships"><Relationship Type="http://schemas.openxmlformats.org/officeDocument/2006/relationships/image" Target="/ppt/media/image5.bin" Id="R64b292dea8924a71" /><Relationship Type="http://schemas.openxmlformats.org/officeDocument/2006/relationships/image" Target="/ppt/media/image2.bin" Id="Ra3e11dbc00544772" /><Relationship Type="http://schemas.openxmlformats.org/officeDocument/2006/relationships/slideMaster" Target="/ppt/slideMasters/slideMaster2.xml" Id="Rda023603bae648f7" /></Relationships>
</file>

<file path=ppt/slideLayouts/_rels/slideLayout5.xml.rels>&#65279;<?xml version="1.0" encoding="utf-8"?><Relationships xmlns="http://schemas.openxmlformats.org/package/2006/relationships"><Relationship Type="http://schemas.openxmlformats.org/officeDocument/2006/relationships/image" Target="/ppt/media/image6.bin" Id="Ra823bdf60c214e41" /><Relationship Type="http://schemas.openxmlformats.org/officeDocument/2006/relationships/image" Target="/ppt/media/image2.bin" Id="R108639837cfc4444" /><Relationship Type="http://schemas.openxmlformats.org/officeDocument/2006/relationships/slideMaster" Target="/ppt/slideMasters/slideMaster2.xml" Id="R5d563ae7f69743c8" /></Relationships>
</file>

<file path=ppt/slideLayouts/_rels/slideLayout6.xml.rels>&#65279;<?xml version="1.0" encoding="utf-8"?><Relationships xmlns="http://schemas.openxmlformats.org/package/2006/relationships"><Relationship Type="http://schemas.openxmlformats.org/officeDocument/2006/relationships/image" Target="/ppt/media/image7.bin" Id="R80fa108a85644862" /><Relationship Type="http://schemas.openxmlformats.org/officeDocument/2006/relationships/image" Target="/ppt/media/image4.bin" Id="Rf241954de60f46a4" /><Relationship Type="http://schemas.openxmlformats.org/officeDocument/2006/relationships/slideMaster" Target="/ppt/slideMasters/slideMaster2.xml" Id="R66bd4ec0598e4fa7" /></Relationships>
</file>

<file path=ppt/slideLayouts/_rels/slideLayout7.xml.rels>&#65279;<?xml version="1.0" encoding="utf-8"?><Relationships xmlns="http://schemas.openxmlformats.org/package/2006/relationships"><Relationship Type="http://schemas.openxmlformats.org/officeDocument/2006/relationships/image" Target="/ppt/media/image8.bin" Id="Ra4f16494a09d402f" /><Relationship Type="http://schemas.openxmlformats.org/officeDocument/2006/relationships/image" Target="/ppt/media/image4.bin" Id="R4567efdaa5aa4559" /><Relationship Type="http://schemas.openxmlformats.org/officeDocument/2006/relationships/slideMaster" Target="/ppt/slideMasters/slideMaster2.xml" Id="Rb6cce3be1c85404f" /></Relationships>
</file>

<file path=ppt/slideLayouts/_rels/slideLayout8.xml.rels>&#65279;<?xml version="1.0" encoding="utf-8"?><Relationships xmlns="http://schemas.openxmlformats.org/package/2006/relationships"><Relationship Type="http://schemas.openxmlformats.org/officeDocument/2006/relationships/image" Target="/ppt/media/imagea.bin" Id="R095f0cd5f1af411f" /><Relationship Type="http://schemas.openxmlformats.org/officeDocument/2006/relationships/image" Target="/ppt/media/imageb.bin" Id="R256c1b2a42a04cdb" /><Relationship Type="http://schemas.openxmlformats.org/officeDocument/2006/relationships/slideMaster" Target="/ppt/slideMasters/slideMaster3.xml" Id="R538b7d54d91747f9"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3292690e59b34e8d"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2d0fff0b4d14434c"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c073974b51664c80"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997e08ec67ed43af"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7c903f02dc034984"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8ee16c9dd7c84e9a"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1ef2de302fb840a3"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329c4d377cf14b2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a0819af0b0544417">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c1d9ee92378b4888">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970e4a6478874892">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64b292dea8924a71">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a3e11dbc00544772">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a823bdf60c214e41">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108639837cfc4444">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80fa108a85644862">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f241954de60f46a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a4f16494a09d402f">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4567efdaa5aa4559">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095f0cd5f1af411f">
            <a:extLst>
              <a:ext uri="{96DAC541-7B7A-43D3-8B79-37D633B846F1}">
                <asvg:svgBlip xmlns:asvg="http://schemas.microsoft.com/office/drawing/2016/SVG/main" r:embed="R256c1b2a42a04cdb"/>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0bd3c990dadc4d9c" /><Relationship Type="http://schemas.openxmlformats.org/officeDocument/2006/relationships/slideLayout" Target="/ppt/slideLayouts/slideLayout2.xml" Id="R6f9e7fe2a1cd4369" /><Relationship Type="http://schemas.openxmlformats.org/officeDocument/2006/relationships/slideLayout" Target="/ppt/slideLayouts/slideLayout3.xml" Id="Re5bbbcd0327a4f39" /><Relationship Type="http://schemas.openxmlformats.org/officeDocument/2006/relationships/slideLayout" Target="/ppt/slideLayouts/slideLayout4.xml" Id="Rbf4d9f74b89941ea" /><Relationship Type="http://schemas.openxmlformats.org/officeDocument/2006/relationships/slideLayout" Target="/ppt/slideLayouts/slideLayout5.xml" Id="Rfac1eedbe7334ea0" /><Relationship Type="http://schemas.openxmlformats.org/officeDocument/2006/relationships/slideLayout" Target="/ppt/slideLayouts/slideLayout6.xml" Id="Rbc42230788af4c62" /><Relationship Type="http://schemas.openxmlformats.org/officeDocument/2006/relationships/slideLayout" Target="/ppt/slideLayouts/slideLayout7.xml" Id="Rb51642cbdd514f44"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6d138cd6efe04a4c" /><Relationship Type="http://schemas.openxmlformats.org/officeDocument/2006/relationships/slideLayout" Target="/ppt/slideLayouts/slideLayout8.xml" Id="R20a1551dec334945" /><Relationship Type="http://schemas.openxmlformats.org/officeDocument/2006/relationships/slideLayout" Target="/ppt/slideLayouts/slideLayout9.xml" Id="R12b0f151d4b149a5" /><Relationship Type="http://schemas.openxmlformats.org/officeDocument/2006/relationships/slideLayout" Target="/ppt/slideLayouts/slideLayouta.xml" Id="Rde89b41568a04b74" /><Relationship Type="http://schemas.openxmlformats.org/officeDocument/2006/relationships/slideLayout" Target="/ppt/slideLayouts/slideLayoutb.xml" Id="Re9cf8dbd8150433b" /><Relationship Type="http://schemas.openxmlformats.org/officeDocument/2006/relationships/slideLayout" Target="/ppt/slideLayouts/slideLayoutc.xml" Id="R71d7adf73693481f" /><Relationship Type="http://schemas.openxmlformats.org/officeDocument/2006/relationships/slideLayout" Target="/ppt/slideLayouts/slideLayoutd.xml" Id="Re301aef7d22e4a3c" /><Relationship Type="http://schemas.openxmlformats.org/officeDocument/2006/relationships/slideLayout" Target="/ppt/slideLayouts/slideLayoute.xml" Id="R0b66784af74843a5" /><Relationship Type="http://schemas.openxmlformats.org/officeDocument/2006/relationships/slideLayout" Target="/ppt/slideLayouts/slideLayoutf.xml" Id="Red44bd55e37b46b5" /><Relationship Type="http://schemas.openxmlformats.org/officeDocument/2006/relationships/image" Target="/ppt/media/image2.bin" Id="Rb82e08aad4d14d77"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bf4d9f74b89941ea"/>
    <p:sldLayoutId id="2147483652" r:id="Re5bbbcd0327a4f39"/>
    <p:sldLayoutId id="2147483651" r:id="R6f9e7fe2a1cd4369"/>
    <p:sldLayoutId id="2147483656" r:id="Rb51642cbdd514f44"/>
    <p:sldLayoutId id="2147483655" r:id="Rbc42230788af4c62"/>
    <p:sldLayoutId id="2147483654" r:id="Rfac1eedbe7334ea0"/>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b82e08aad4d14d77">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71d7adf73693481f"/>
    <p:sldLayoutId id="2147483661" r:id="Re9cf8dbd8150433b"/>
    <p:sldLayoutId id="2147483659" r:id="R12b0f151d4b149a5"/>
    <p:sldLayoutId id="2147483665" r:id="Red44bd55e37b46b5"/>
    <p:sldLayoutId id="2147483664" r:id="R0b66784af74843a5"/>
    <p:sldLayoutId id="2147483663" r:id="Re301aef7d22e4a3c"/>
    <p:sldLayoutId id="2147483660" r:id="Rde89b41568a04b74"/>
    <p:sldLayoutId id="2147483658" r:id="R20a1551dec334945"/>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7b84b17a12834848" /><Relationship Type="http://schemas.openxmlformats.org/officeDocument/2006/relationships/slideLayout" Target="/ppt/slideLayouts/slideLayout3.xml" Id="Rb5e25a2f85264145" /></Relationships>
</file>

<file path=ppt/slides/_rels/slide21.xml.rels>&#65279;<?xml version="1.0" encoding="utf-8"?><Relationships xmlns="http://schemas.openxmlformats.org/package/2006/relationships"><Relationship Type="http://schemas.openxmlformats.org/officeDocument/2006/relationships/image" Target="/ppt/media/imagec.bin" Id="R284f7373ea5c4f23" /><Relationship Type="http://schemas.openxmlformats.org/officeDocument/2006/relationships/slideLayout" Target="/ppt/slideLayouts/slideLayoutc.xml" Id="Ra4e668e0b9084a6f" /></Relationships>
</file>

<file path=ppt/slides/_rels/slide22.xml.rels>&#65279;<?xml version="1.0" encoding="utf-8"?><Relationships xmlns="http://schemas.openxmlformats.org/package/2006/relationships"><Relationship Type="http://schemas.openxmlformats.org/officeDocument/2006/relationships/image" Target="/ppt/media/imagec.bin" Id="Rc9dd2c281a9a42cc" /><Relationship Type="http://schemas.openxmlformats.org/officeDocument/2006/relationships/slideLayout" Target="/ppt/slideLayouts/slideLayoutc.xml" Id="R4f9db29daeae4ed7" /></Relationships>
</file>

<file path=ppt/slides/_rels/slide23.xml.rels>&#65279;<?xml version="1.0" encoding="utf-8"?><Relationships xmlns="http://schemas.openxmlformats.org/package/2006/relationships"><Relationship Type="http://schemas.openxmlformats.org/officeDocument/2006/relationships/image" Target="/ppt/media/imagec.bin" Id="R390f10fad6b14898" /><Relationship Type="http://schemas.openxmlformats.org/officeDocument/2006/relationships/slideLayout" Target="/ppt/slideLayouts/slideLayoutc.xml" Id="R7cbb47d985c24422" /><Relationship Type="http://schemas.openxmlformats.org/officeDocument/2006/relationships/chart" Target="/ppt/slides/charts/chart32.xml" Id="Rc2534026db9b4ea5" /><Relationship Type="http://schemas.openxmlformats.org/officeDocument/2006/relationships/chart" Target="/ppt/slides/charts/chart33.xml" Id="R1eea304d13ef4967" /><Relationship Type="http://schemas.openxmlformats.org/officeDocument/2006/relationships/chart" Target="/ppt/slides/charts/chart34.xml" Id="R2a422040351b4bc4" /></Relationships>
</file>

<file path=ppt/slides/_rels/slide24.xml.rels>&#65279;<?xml version="1.0" encoding="utf-8"?><Relationships xmlns="http://schemas.openxmlformats.org/package/2006/relationships"><Relationship Type="http://schemas.openxmlformats.org/officeDocument/2006/relationships/image" Target="/ppt/media/imagec.bin" Id="R941b64fcfa56466f" /><Relationship Type="http://schemas.openxmlformats.org/officeDocument/2006/relationships/slideLayout" Target="/ppt/slideLayouts/slideLayoutc.xml" Id="R0b494356fb724c5d" /><Relationship Type="http://schemas.openxmlformats.org/officeDocument/2006/relationships/chart" Target="/ppt/slides/charts/chart35.xml" Id="Rb1cdb9360b9b4b0e" /></Relationships>
</file>

<file path=ppt/slides/_rels/slide25.xml.rels>&#65279;<?xml version="1.0" encoding="utf-8"?><Relationships xmlns="http://schemas.openxmlformats.org/package/2006/relationships"><Relationship Type="http://schemas.openxmlformats.org/officeDocument/2006/relationships/image" Target="/ppt/media/imagec.bin" Id="Re9f64e039e974aec" /><Relationship Type="http://schemas.openxmlformats.org/officeDocument/2006/relationships/slideLayout" Target="/ppt/slideLayouts/slideLayoutc.xml" Id="Re677cebebe9642ea" /><Relationship Type="http://schemas.openxmlformats.org/officeDocument/2006/relationships/chart" Target="/ppt/slides/charts/chart36.xml" Id="Rc3662555411a42df" /><Relationship Type="http://schemas.openxmlformats.org/officeDocument/2006/relationships/chart" Target="/ppt/slides/charts/chart37.xml" Id="Reaa62fee7aa94985" /><Relationship Type="http://schemas.openxmlformats.org/officeDocument/2006/relationships/chart" Target="/ppt/slides/charts/chart38.xml" Id="Rbaf63a24e0dc486f" /></Relationships>
</file>

<file path=ppt/slides/_rels/slide26.xml.rels>&#65279;<?xml version="1.0" encoding="utf-8"?><Relationships xmlns="http://schemas.openxmlformats.org/package/2006/relationships"><Relationship Type="http://schemas.openxmlformats.org/officeDocument/2006/relationships/image" Target="/ppt/media/imagec.bin" Id="R67f0049658b94652" /><Relationship Type="http://schemas.openxmlformats.org/officeDocument/2006/relationships/slideLayout" Target="/ppt/slideLayouts/slideLayoutc.xml" Id="Rbd9b9ee891804c5e" /><Relationship Type="http://schemas.openxmlformats.org/officeDocument/2006/relationships/chart" Target="/ppt/slides/charts/chart39.xml" Id="R9a606196ece6487c" /><Relationship Type="http://schemas.openxmlformats.org/officeDocument/2006/relationships/chart" Target="/ppt/slides/charts/chart3a.xml" Id="Ra9b2a9ccfb5d4a1e" /><Relationship Type="http://schemas.openxmlformats.org/officeDocument/2006/relationships/chart" Target="/ppt/slides/charts/chart3b.xml" Id="R1b6c2d56cc8d4236" /></Relationships>
</file>

<file path=ppt/slides/_rels/slide27.xml.rels>&#65279;<?xml version="1.0" encoding="utf-8"?><Relationships xmlns="http://schemas.openxmlformats.org/package/2006/relationships"><Relationship Type="http://schemas.openxmlformats.org/officeDocument/2006/relationships/image" Target="/ppt/media/imagec.bin" Id="R789cb06dd261445f" /><Relationship Type="http://schemas.openxmlformats.org/officeDocument/2006/relationships/slideLayout" Target="/ppt/slideLayouts/slideLayoutc.xml" Id="Rcb212a68cc5e4c28" /><Relationship Type="http://schemas.openxmlformats.org/officeDocument/2006/relationships/chart" Target="/ppt/slides/charts/chart3c.xml" Id="R8cd8046f310c4d05" /><Relationship Type="http://schemas.openxmlformats.org/officeDocument/2006/relationships/chart" Target="/ppt/slides/charts/chart3d.xml" Id="R431939f3512e4a1a" /><Relationship Type="http://schemas.openxmlformats.org/officeDocument/2006/relationships/chart" Target="/ppt/slides/charts/chart3e.xml" Id="R975a388f6f34468c" /></Relationships>
</file>

<file path=ppt/slides/_rels/slide28.xml.rels>&#65279;<?xml version="1.0" encoding="utf-8"?><Relationships xmlns="http://schemas.openxmlformats.org/package/2006/relationships"><Relationship Type="http://schemas.openxmlformats.org/officeDocument/2006/relationships/image" Target="/ppt/media/imagec.bin" Id="Ra3934a162eb54a99" /><Relationship Type="http://schemas.openxmlformats.org/officeDocument/2006/relationships/slideLayout" Target="/ppt/slideLayouts/slideLayoutc.xml" Id="R41e2dc4bc4d5492e" /><Relationship Type="http://schemas.openxmlformats.org/officeDocument/2006/relationships/chart" Target="/ppt/slides/charts/chart3f.xml" Id="R3b3a8a64f0014428" /><Relationship Type="http://schemas.openxmlformats.org/officeDocument/2006/relationships/chart" Target="/ppt/slides/charts/chart40.xml" Id="Rcca7454cac114dbe" /><Relationship Type="http://schemas.openxmlformats.org/officeDocument/2006/relationships/chart" Target="/ppt/slides/charts/chart41.xml" Id="R1894488c40394422" /><Relationship Type="http://schemas.openxmlformats.org/officeDocument/2006/relationships/chart" Target="/ppt/slides/charts/chart42.xml" Id="R854c6dc747794c7b" /><Relationship Type="http://schemas.openxmlformats.org/officeDocument/2006/relationships/chart" Target="/ppt/slides/charts/chart43.xml" Id="Re4c93cef73d64d29" /><Relationship Type="http://schemas.openxmlformats.org/officeDocument/2006/relationships/chart" Target="/ppt/slides/charts/chart44.xml" Id="R869a43b4be5144f5" /><Relationship Type="http://schemas.openxmlformats.org/officeDocument/2006/relationships/chart" Target="/ppt/slides/charts/chart45.xml" Id="Rf1453b81dd044152" /></Relationships>
</file>

<file path=ppt/slides/_rels/slide29.xml.rels>&#65279;<?xml version="1.0" encoding="utf-8"?><Relationships xmlns="http://schemas.openxmlformats.org/package/2006/relationships"><Relationship Type="http://schemas.openxmlformats.org/officeDocument/2006/relationships/image" Target="/ppt/media/imagec.bin" Id="Rd164cb7a1774498a" /><Relationship Type="http://schemas.openxmlformats.org/officeDocument/2006/relationships/slideLayout" Target="/ppt/slideLayouts/slideLayoutc.xml" Id="Re920e320157b4ba5" /></Relationships>
</file>

<file path=ppt/slides/_rels/slide2a.xml.rels>&#65279;<?xml version="1.0" encoding="utf-8"?><Relationships xmlns="http://schemas.openxmlformats.org/package/2006/relationships"><Relationship Type="http://schemas.openxmlformats.org/officeDocument/2006/relationships/image" Target="/ppt/media/imagec.bin" Id="R883525d6920e4be1" /><Relationship Type="http://schemas.openxmlformats.org/officeDocument/2006/relationships/slideLayout" Target="/ppt/slideLayouts/slideLayoutc.xml" Id="Rc45231e061c447fd" /></Relationships>
</file>

<file path=ppt/slides/_rels/slide2b.xml.rels>&#65279;<?xml version="1.0" encoding="utf-8"?><Relationships xmlns="http://schemas.openxmlformats.org/package/2006/relationships"><Relationship Type="http://schemas.openxmlformats.org/officeDocument/2006/relationships/image" Target="/ppt/media/imagec.bin" Id="R233ec23f450c4cd3" /><Relationship Type="http://schemas.openxmlformats.org/officeDocument/2006/relationships/slideLayout" Target="/ppt/slideLayouts/slideLayoutc.xml" Id="R24d9991625344d9f" /><Relationship Type="http://schemas.openxmlformats.org/officeDocument/2006/relationships/chart" Target="/ppt/slides/charts/chart46.xml" Id="Rcd8a6e9439b44920" /><Relationship Type="http://schemas.openxmlformats.org/officeDocument/2006/relationships/chart" Target="/ppt/slides/charts/chart47.xml" Id="R7213bba6e01a4513" /><Relationship Type="http://schemas.openxmlformats.org/officeDocument/2006/relationships/chart" Target="/ppt/slides/charts/chart48.xml" Id="R76fed5c2e00b41f3" /><Relationship Type="http://schemas.openxmlformats.org/officeDocument/2006/relationships/chart" Target="/ppt/slides/charts/chart49.xml" Id="R5a7ffa0a784543d0" /></Relationships>
</file>

<file path=ppt/slides/_rels/slide2c.xml.rels>&#65279;<?xml version="1.0" encoding="utf-8"?><Relationships xmlns="http://schemas.openxmlformats.org/package/2006/relationships"><Relationship Type="http://schemas.openxmlformats.org/officeDocument/2006/relationships/image" Target="/ppt/media/imagec.bin" Id="R37148c5aacdb4f7c" /><Relationship Type="http://schemas.openxmlformats.org/officeDocument/2006/relationships/slideLayout" Target="/ppt/slideLayouts/slideLayoutc.xml" Id="Rb8068392c875488e" /></Relationships>
</file>

<file path=ppt/slides/_rels/slide2d.xml.rels>&#65279;<?xml version="1.0" encoding="utf-8"?><Relationships xmlns="http://schemas.openxmlformats.org/package/2006/relationships"><Relationship Type="http://schemas.openxmlformats.org/officeDocument/2006/relationships/image" Target="/ppt/media/imagec.bin" Id="Rfba864fd8d934d08" /><Relationship Type="http://schemas.openxmlformats.org/officeDocument/2006/relationships/slideLayout" Target="/ppt/slideLayouts/slideLayoutc.xml" Id="R1f889c3f7eaf41b4" /><Relationship Type="http://schemas.openxmlformats.org/officeDocument/2006/relationships/chart" Target="/ppt/slides/charts/chart4a.xml" Id="Rbb19ef20c75b4e74" /><Relationship Type="http://schemas.openxmlformats.org/officeDocument/2006/relationships/chart" Target="/ppt/slides/charts/chart4b.xml" Id="Rb52a8fc41d304ad7" /><Relationship Type="http://schemas.openxmlformats.org/officeDocument/2006/relationships/chart" Target="/ppt/slides/charts/chart4c.xml" Id="Rdf9941a27393425c" /><Relationship Type="http://schemas.openxmlformats.org/officeDocument/2006/relationships/chart" Target="/ppt/slides/charts/chart4d.xml" Id="Ra17fe0a7fad54a6d" /><Relationship Type="http://schemas.openxmlformats.org/officeDocument/2006/relationships/chart" Target="/ppt/slides/charts/chart4e.xml" Id="R907df9b02c31446c" /><Relationship Type="http://schemas.openxmlformats.org/officeDocument/2006/relationships/chart" Target="/ppt/slides/charts/chart4f.xml" Id="Rdaf675c54fba4587" /><Relationship Type="http://schemas.openxmlformats.org/officeDocument/2006/relationships/chart" Target="/ppt/slides/charts/chart50.xml" Id="R7a220db4a9dc45de" /><Relationship Type="http://schemas.openxmlformats.org/officeDocument/2006/relationships/chart" Target="/ppt/slides/charts/chart51.xml" Id="R7725e36ade0041c1" /></Relationships>
</file>

<file path=ppt/slides/_rels/slide2e.xml.rels>&#65279;<?xml version="1.0" encoding="utf-8"?><Relationships xmlns="http://schemas.openxmlformats.org/package/2006/relationships"><Relationship Type="http://schemas.openxmlformats.org/officeDocument/2006/relationships/image" Target="/ppt/media/imagec.bin" Id="R38872b5aa32d4277" /><Relationship Type="http://schemas.openxmlformats.org/officeDocument/2006/relationships/slideLayout" Target="/ppt/slideLayouts/slideLayoutc.xml" Id="R9cb5d083ddef44eb" /></Relationships>
</file>

<file path=ppt/slides/_rels/slide2f.xml.rels>&#65279;<?xml version="1.0" encoding="utf-8"?><Relationships xmlns="http://schemas.openxmlformats.org/package/2006/relationships"><Relationship Type="http://schemas.openxmlformats.org/officeDocument/2006/relationships/image" Target="/ppt/media/imagec.bin" Id="Rf1f4da763af2482b" /><Relationship Type="http://schemas.openxmlformats.org/officeDocument/2006/relationships/slideLayout" Target="/ppt/slideLayouts/slideLayoutc.xml" Id="Rcf2310b665aa476b" /></Relationships>
</file>

<file path=ppt/slides/_rels/slide30.xml.rels>&#65279;<?xml version="1.0" encoding="utf-8"?><Relationships xmlns="http://schemas.openxmlformats.org/package/2006/relationships"><Relationship Type="http://schemas.openxmlformats.org/officeDocument/2006/relationships/image" Target="/ppt/media/imagec.bin" Id="R35ab41a664694b08" /><Relationship Type="http://schemas.openxmlformats.org/officeDocument/2006/relationships/slideLayout" Target="/ppt/slideLayouts/slideLayoutc.xml" Id="Rb934f6f9b55342d3" /><Relationship Type="http://schemas.openxmlformats.org/officeDocument/2006/relationships/chart" Target="/ppt/slides/charts/chart52.xml" Id="Rf1a86ba3febf4a7b" /><Relationship Type="http://schemas.openxmlformats.org/officeDocument/2006/relationships/chart" Target="/ppt/slides/charts/chart53.xml" Id="R0fbc5edcad7f4c28" /></Relationships>
</file>

<file path=ppt/slides/_rels/slide31.xml.rels>&#65279;<?xml version="1.0" encoding="utf-8"?><Relationships xmlns="http://schemas.openxmlformats.org/package/2006/relationships"><Relationship Type="http://schemas.openxmlformats.org/officeDocument/2006/relationships/image" Target="/ppt/media/imagec.bin" Id="Rdbd278433db0409f" /><Relationship Type="http://schemas.openxmlformats.org/officeDocument/2006/relationships/slideLayout" Target="/ppt/slideLayouts/slideLayoutc.xml" Id="R9a302aee24884627" /></Relationships>
</file>

<file path=ppt/slides/_rels/slide32.xml.rels>&#65279;<?xml version="1.0" encoding="utf-8"?><Relationships xmlns="http://schemas.openxmlformats.org/package/2006/relationships"><Relationship Type="http://schemas.openxmlformats.org/officeDocument/2006/relationships/image" Target="/ppt/media/imagec.bin" Id="R2aa69e15127349c0" /><Relationship Type="http://schemas.openxmlformats.org/officeDocument/2006/relationships/slideLayout" Target="/ppt/slideLayouts/slideLayoutc.xml" Id="Rbe1f53a337ed4a73" /><Relationship Type="http://schemas.openxmlformats.org/officeDocument/2006/relationships/chart" Target="/ppt/slides/charts/chart54.xml" Id="R820b3a3055ee4eac" /><Relationship Type="http://schemas.openxmlformats.org/officeDocument/2006/relationships/chart" Target="/ppt/slides/charts/chart55.xml" Id="Rc82747966789427e" /><Relationship Type="http://schemas.openxmlformats.org/officeDocument/2006/relationships/chart" Target="/ppt/slides/charts/chart56.xml" Id="R545c561938fe4ba2" /><Relationship Type="http://schemas.openxmlformats.org/officeDocument/2006/relationships/chart" Target="/ppt/slides/charts/chart57.xml" Id="Ra98b7096968f47f1" /><Relationship Type="http://schemas.openxmlformats.org/officeDocument/2006/relationships/chart" Target="/ppt/slides/charts/chart58.xml" Id="Ra53fe0637a674f59" /></Relationships>
</file>

<file path=ppt/slides/_rels/slide33.xml.rels>&#65279;<?xml version="1.0" encoding="utf-8"?><Relationships xmlns="http://schemas.openxmlformats.org/package/2006/relationships"><Relationship Type="http://schemas.openxmlformats.org/officeDocument/2006/relationships/image" Target="/ppt/media/imagec.bin" Id="R846d5ba2cc874bea" /><Relationship Type="http://schemas.openxmlformats.org/officeDocument/2006/relationships/slideLayout" Target="/ppt/slideLayouts/slideLayoutc.xml" Id="R87e1d7d3a3954fb2" /></Relationships>
</file>

<file path=ppt/slides/_rels/slide34.xml.rels>&#65279;<?xml version="1.0" encoding="utf-8"?><Relationships xmlns="http://schemas.openxmlformats.org/package/2006/relationships"><Relationship Type="http://schemas.openxmlformats.org/officeDocument/2006/relationships/image" Target="/ppt/media/imagec.bin" Id="R256524bd254c4ca4" /><Relationship Type="http://schemas.openxmlformats.org/officeDocument/2006/relationships/slideLayout" Target="/ppt/slideLayouts/slideLayoutc.xml" Id="R8065068cde964a78" /><Relationship Type="http://schemas.openxmlformats.org/officeDocument/2006/relationships/chart" Target="/ppt/slides/charts/chart59.xml" Id="R09d16094154d49a3" /><Relationship Type="http://schemas.openxmlformats.org/officeDocument/2006/relationships/chart" Target="/ppt/slides/charts/chart5a.xml" Id="Rae04e1dff9be465a" /></Relationships>
</file>

<file path=ppt/slides/_rels/slide35.xml.rels>&#65279;<?xml version="1.0" encoding="utf-8"?><Relationships xmlns="http://schemas.openxmlformats.org/package/2006/relationships"><Relationship Type="http://schemas.openxmlformats.org/officeDocument/2006/relationships/image" Target="/ppt/media/imagec.bin" Id="R7edb8c8ef68e4e05" /><Relationship Type="http://schemas.openxmlformats.org/officeDocument/2006/relationships/slideLayout" Target="/ppt/slideLayouts/slideLayoutc.xml" Id="R3fa7ac1ff67c47e8" /></Relationships>
</file>

<file path=ppt/slides/_rels/slide36.xml.rels>&#65279;<?xml version="1.0" encoding="utf-8"?><Relationships xmlns="http://schemas.openxmlformats.org/package/2006/relationships"><Relationship Type="http://schemas.openxmlformats.org/officeDocument/2006/relationships/image" Target="/ppt/media/imagec.bin" Id="Rd8d4c81fd2f842d3" /><Relationship Type="http://schemas.openxmlformats.org/officeDocument/2006/relationships/slideLayout" Target="/ppt/slideLayouts/slideLayoutc.xml" Id="R2699cb5b9233433d" /><Relationship Type="http://schemas.openxmlformats.org/officeDocument/2006/relationships/chart" Target="/ppt/slides/charts/chart5b.xml" Id="R3a47409a22ab456f" /></Relationships>
</file>

<file path=ppt/slides/_rels/slide37.xml.rels>&#65279;<?xml version="1.0" encoding="utf-8"?><Relationships xmlns="http://schemas.openxmlformats.org/package/2006/relationships"><Relationship Type="http://schemas.openxmlformats.org/officeDocument/2006/relationships/image" Target="/ppt/media/imagec.bin" Id="R0af4d8a6bf3a4cfe" /><Relationship Type="http://schemas.openxmlformats.org/officeDocument/2006/relationships/slideLayout" Target="/ppt/slideLayouts/slideLayoutc.xml" Id="R54f1534526b04ed7" /><Relationship Type="http://schemas.openxmlformats.org/officeDocument/2006/relationships/chart" Target="/ppt/slides/charts/chart5c.xml" Id="Re8b01be3de5b4544" /></Relationships>
</file>

<file path=ppt/slides/_rels/slide38.xml.rels>&#65279;<?xml version="1.0" encoding="utf-8"?><Relationships xmlns="http://schemas.openxmlformats.org/package/2006/relationships"><Relationship Type="http://schemas.openxmlformats.org/officeDocument/2006/relationships/image" Target="/ppt/media/imagec.bin" Id="R1045b89422b44112" /><Relationship Type="http://schemas.openxmlformats.org/officeDocument/2006/relationships/slideLayout" Target="/ppt/slideLayouts/slideLayoutc.xml" Id="Rd15d7e80b2164b96" /><Relationship Type="http://schemas.openxmlformats.org/officeDocument/2006/relationships/chart" Target="/ppt/slides/charts/chart5d.xml" Id="Re95e062bd64b45cb" /></Relationships>
</file>

<file path=ppt/slides/_rels/slide39.xml.rels>&#65279;<?xml version="1.0" encoding="utf-8"?><Relationships xmlns="http://schemas.openxmlformats.org/package/2006/relationships"><Relationship Type="http://schemas.openxmlformats.org/officeDocument/2006/relationships/image" Target="/ppt/media/imagec.bin" Id="R355f215d825a4b91" /><Relationship Type="http://schemas.openxmlformats.org/officeDocument/2006/relationships/slideLayout" Target="/ppt/slideLayouts/slideLayoutc.xml" Id="Rd9045cf27adc4763" /><Relationship Type="http://schemas.openxmlformats.org/officeDocument/2006/relationships/chart" Target="/ppt/slides/charts/chart5e.xml" Id="R03bc39f49d6e4fd3" /></Relationships>
</file>

<file path=ppt/slides/_rels/slide3a.xml.rels>&#65279;<?xml version="1.0" encoding="utf-8"?><Relationships xmlns="http://schemas.openxmlformats.org/package/2006/relationships"><Relationship Type="http://schemas.openxmlformats.org/officeDocument/2006/relationships/image" Target="/ppt/media/imagec.bin" Id="R5932fb5587894eea" /><Relationship Type="http://schemas.openxmlformats.org/officeDocument/2006/relationships/slideLayout" Target="/ppt/slideLayouts/slideLayoutc.xml" Id="R80cc72a719034449" /><Relationship Type="http://schemas.openxmlformats.org/officeDocument/2006/relationships/chart" Target="/ppt/slides/charts/chart5f.xml" Id="Ra37b45564d214aa3" /></Relationships>
</file>

<file path=ppt/slides/_rels/slide3b.xml.rels>&#65279;<?xml version="1.0" encoding="utf-8"?><Relationships xmlns="http://schemas.openxmlformats.org/package/2006/relationships"><Relationship Type="http://schemas.openxmlformats.org/officeDocument/2006/relationships/image" Target="/ppt/media/imagec.bin" Id="Rbaf20dcd367e4ae9" /><Relationship Type="http://schemas.openxmlformats.org/officeDocument/2006/relationships/slideLayout" Target="/ppt/slideLayouts/slideLayoutc.xml" Id="Rff54f9b9671443a6" /><Relationship Type="http://schemas.openxmlformats.org/officeDocument/2006/relationships/chart" Target="/ppt/slides/charts/chart60.xml" Id="Rfc50e47618bc4803" /></Relationships>
</file>

<file path=ppt/slides/_rels/slide3c.xml.rels>&#65279;<?xml version="1.0" encoding="utf-8"?><Relationships xmlns="http://schemas.openxmlformats.org/package/2006/relationships"><Relationship Type="http://schemas.openxmlformats.org/officeDocument/2006/relationships/image" Target="/ppt/media/imagec.bin" Id="R615174c5f80d4ae2" /><Relationship Type="http://schemas.openxmlformats.org/officeDocument/2006/relationships/slideLayout" Target="/ppt/slideLayouts/slideLayoutc.xml" Id="Rbf77480761634cc1" /><Relationship Type="http://schemas.openxmlformats.org/officeDocument/2006/relationships/chart" Target="/ppt/slides/charts/chart61.xml" Id="R9f981269ebd44d42" /></Relationships>
</file>

<file path=ppt/slides/_rels/slide3d.xml.rels>&#65279;<?xml version="1.0" encoding="utf-8"?><Relationships xmlns="http://schemas.openxmlformats.org/package/2006/relationships"><Relationship Type="http://schemas.openxmlformats.org/officeDocument/2006/relationships/image" Target="/ppt/media/imagec.bin" Id="R5c27e6966c86449f" /><Relationship Type="http://schemas.openxmlformats.org/officeDocument/2006/relationships/slideLayout" Target="/ppt/slideLayouts/slideLayoutc.xml" Id="Rb3639ba2eeaa4e0b" /><Relationship Type="http://schemas.openxmlformats.org/officeDocument/2006/relationships/chart" Target="/ppt/slides/charts/chart62.xml" Id="Ra13690bb84514de1" /></Relationships>
</file>

<file path=ppt/slides/_rels/slide3e.xml.rels>&#65279;<?xml version="1.0" encoding="utf-8"?><Relationships xmlns="http://schemas.openxmlformats.org/package/2006/relationships"><Relationship Type="http://schemas.openxmlformats.org/officeDocument/2006/relationships/image" Target="/ppt/media/imagec.bin" Id="R21fbc7fd47a94f21" /><Relationship Type="http://schemas.openxmlformats.org/officeDocument/2006/relationships/slideLayout" Target="/ppt/slideLayouts/slideLayoutc.xml" Id="R960da143dc8d4d6a"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0.111111</c:v>
              </c:pt>
              <c:pt idx="1">
                <c:v>0.111111</c:v>
              </c:pt>
              <c:pt idx="2">
                <c:v>0.333333</c:v>
              </c:pt>
              <c:pt idx="3">
                <c:v>0.444444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0.333333</c:v>
              </c:pt>
              <c:pt idx="1">
                <c:v>0.666667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0.555556</c:v>
              </c:pt>
              <c:pt idx="1">
                <c:v>0.444444</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Östra Keillersgatan 3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4.475728</c:v>
              </c:pt>
              <c:pt idx="1">
                <c:v>4.233333</c:v>
              </c:pt>
              <c:pt idx="2">
                <c:v>4.269565</c:v>
              </c:pt>
              <c:pt idx="3">
                <c:v>4.333333</c:v>
              </c:pt>
              <c:pt idx="4">
                <c:v>4.208333</c:v>
              </c:pt>
              <c:pt idx="5">
                <c:v>4.400000</c:v>
              </c:pt>
            </c:numLit>
          </c:val>
        </c:ser>
        <c:ser>
          <c:idx val="4"/>
          <c:order val="4"/>
          <c:tx>
            <c:v>Rubinen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4.483871</c:v>
              </c:pt>
              <c:pt idx="1">
                <c:v>4.111111</c:v>
              </c:pt>
              <c:pt idx="2">
                <c:v>4.362319</c:v>
              </c:pt>
              <c:pt idx="3">
                <c:v>4.500000</c:v>
              </c:pt>
              <c:pt idx="4">
                <c:v>4.325581</c:v>
              </c:pt>
              <c:pt idx="5">
                <c:v>4.555556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0.666667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0.111111</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0.222222</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0.777778</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0.222222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0.777778</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0.111111</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0.888889</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0.111111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0.888889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0.555556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0.777778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0.777778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0.777778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0.222222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0.555556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0.555556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0.111111</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0.555556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0.777778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0.111111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0.555556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0.555556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0.222222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Mitt barn känner den personal som möter dem på förskolan</c:v>
              </c:pt>
              <c:pt idx="3">
                <c:v>Jag känner mig trygg med att mitt barn blir väl omhändertaget på förskolan</c:v>
              </c:pt>
              <c:pt idx="4">
                <c:v>Språkutveckling och kommunikation</c:v>
              </c:pt>
            </c:strLit>
          </c:cat>
          <c:val>
            <c:numLit>
              <c:formatCode>General</c:formatCode>
              <c:ptCount val="5"/>
              <c:pt idx="0">
                <c:v>0.777778</c:v>
              </c:pt>
              <c:pt idx="1">
                <c:v>0.555556</c:v>
              </c:pt>
              <c:pt idx="2">
                <c:v>0.555556</c:v>
              </c:pt>
              <c:pt idx="3">
                <c:v>0.444444</c:v>
              </c:pt>
              <c:pt idx="4">
                <c:v>0.444444</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1.000000</c:v>
              </c:pt>
              <c:pt idx="4">
                <c:v>1.000000</c:v>
              </c:pt>
              <c:pt idx="5">
                <c:v>1.000000</c:v>
              </c:pt>
              <c:pt idx="6">
                <c:v>0.777778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0.666667</c:v>
              </c:pt>
              <c:pt idx="3">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0.888889</c:v>
              </c:pt>
              <c:pt idx="2">
                <c:v>1.000000</c:v>
              </c:pt>
              <c:pt idx="3">
                <c:v>1.000000</c:v>
              </c:pt>
              <c:pt idx="4">
                <c:v>1.000000</c:v>
              </c:pt>
              <c:pt idx="5">
                <c:v>1.000000</c:v>
              </c:pt>
              <c:pt idx="6">
                <c:v>0.777778</c:v>
              </c:pt>
              <c:pt idx="7">
                <c:v>0.888889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0.888889</c:v>
              </c:pt>
              <c:pt idx="2">
                <c:v>0.777778</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Rubinen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7b84b17a12834848">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84f7373ea5c4f2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c9dd2c281a9a42c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Rubinen</a:t>
            </a:r>
            <a:r>
              <a:rPr lang="sv-SE" sz="900" dirty="0"/>
              <a:t> och bygger på svar från </a:t>
            </a:r>
            <a:r>
              <a:rPr lang="sv-SE" sz="900" dirty="0"/>
              <a:t>9</a:t>
            </a:r>
            <a:r>
              <a:rPr lang="sv-SE" sz="900" dirty="0"/>
              <a:t> vårdnadshavare av </a:t>
            </a:r>
            <a:r>
              <a:rPr lang="sv-SE" sz="900" dirty="0"/>
              <a:t>14</a:t>
            </a:r>
            <a:r>
              <a:rPr lang="sv-SE" sz="900" dirty="0"/>
              <a:t> vilket ger en svarsfrekvens om </a:t>
            </a:r>
            <a:r>
              <a:rPr lang="sv-SE" sz="900" dirty="0"/>
              <a:t>64%</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c2534026db9b4ea5"/>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1eea304d13ef4967"/>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2a422040351b4bc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90f10fad6b1489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1cdb9360b9b4b0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41b64fcfa56466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c3662555411a42df"/>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eaa62fee7aa94985"/>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baf63a24e0dc486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9f64e039e974ae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22%</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9a606196ece6487c"/>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9b2a9ccfb5d4a1e"/>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b6c2d56cc8d423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7f0049658b9465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22%</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…utvecklingssamtalet ger mig möjlighet till en god dialog kring mitt barns trivsel,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arbetar med att barnen oavsett könstillhörighet ges samma möjligheter, att pröva och utveckla vad de är bra på och vad de är intresserade av</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8cd8046f310c4d05"/>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31939f3512e4a1a"/>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975a388f6f34468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89cb06dd261445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3b3a8a64f0014428"/>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cca7454cac114dbe"/>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1894488c40394422"/>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854c6dc747794c7b"/>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e4c93cef73d64d29"/>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869a43b4be5144f5"/>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f1453b81dd04415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3934a162eb54a9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164cb7a1774498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83525d6920e4be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cd8a6e9439b44920"/>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7213bba6e01a4513"/>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76fed5c2e00b41f3"/>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5a7ffa0a784543d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33ec23f450c4cd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7148c5aacdb4f7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bb19ef20c75b4e74"/>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b52a8fc41d304ad7"/>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df9941a27393425c"/>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a17fe0a7fad54a6d"/>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907df9b02c31446c"/>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daf675c54fba4587"/>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7a220db4a9dc45de"/>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7725e36ade0041c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ba864fd8d934d0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8872b5aa32d427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1f4da763af2482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f1a86ba3febf4a7b"/>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0fbc5edcad7f4c2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ab41a664694b0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bd278433db0409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820b3a3055ee4eac"/>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c82747966789427e"/>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545c561938fe4ba2"/>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a98b7096968f47f1"/>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a53fe0637a674f5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aa69e15127349c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46d5ba2cc874be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09d16094154d49a3"/>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ae04e1dff9be465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56524bd254c4ca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edb8c8ef68e4e0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324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Östra Keillersgatan 3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a47409a22ab456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8d4c81fd2f842d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e8b01be3de5b454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af4d8a6bf3a4cf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95e062bd64b45c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045b89422b4411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3bc39f49d6e4fd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5f215d825a4b9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37b45564d214aa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32fb5587894ee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c50e47618bc480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af20dcd367e4ae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f981269ebd44d4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15174c5f80d4ae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13690bb84514de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c27e6966c86449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Rubinen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64%</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1fbc7fd47a94f2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A0EA7D0-FAF0-4F24-9F3C-8293DFBCE75F}"/>
</file>

<file path=customXml/itemProps2.xml><?xml version="1.0" encoding="utf-8"?>
<ds:datastoreItem xmlns:ds="http://schemas.openxmlformats.org/officeDocument/2006/customXml" ds:itemID="{79965D17-2820-4F0C-82EF-1A395084C5D2}"/>
</file>

<file path=customXml/itemProps3.xml><?xml version="1.0" encoding="utf-8"?>
<ds:datastoreItem xmlns:ds="http://schemas.openxmlformats.org/officeDocument/2006/customXml" ds:itemID="{3C06452E-490C-4F83-A2EC-344FE16B6969}"/>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2024-03-25T15:02:16Z</dcterms:created>
  <dcterms:modified xsi:type="dcterms:W3CDTF">2024-03-25T15:02:16Z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